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4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62" Type="http://schemas.openxmlformats.org/officeDocument/2006/relationships/slide" Target="slides/slide58.xml"/><Relationship Id="rId61" Type="http://schemas.openxmlformats.org/officeDocument/2006/relationships/slide" Target="slides/slide57.xml"/><Relationship Id="rId20" Type="http://schemas.openxmlformats.org/officeDocument/2006/relationships/slide" Target="slides/slide16.xml"/><Relationship Id="rId64" Type="http://schemas.openxmlformats.org/officeDocument/2006/relationships/slide" Target="slides/slide60.xml"/><Relationship Id="rId63" Type="http://schemas.openxmlformats.org/officeDocument/2006/relationships/slide" Target="slides/slide59.xml"/><Relationship Id="rId22" Type="http://schemas.openxmlformats.org/officeDocument/2006/relationships/slide" Target="slides/slide18.xml"/><Relationship Id="rId66" Type="http://schemas.openxmlformats.org/officeDocument/2006/relationships/slide" Target="slides/slide62.xml"/><Relationship Id="rId21" Type="http://schemas.openxmlformats.org/officeDocument/2006/relationships/slide" Target="slides/slide17.xml"/><Relationship Id="rId65" Type="http://schemas.openxmlformats.org/officeDocument/2006/relationships/slide" Target="slides/slide6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67" Type="http://schemas.openxmlformats.org/officeDocument/2006/relationships/slide" Target="slides/slide63.xml"/><Relationship Id="rId60" Type="http://schemas.openxmlformats.org/officeDocument/2006/relationships/slide" Target="slides/slide56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11" Type="http://schemas.openxmlformats.org/officeDocument/2006/relationships/slide" Target="slides/slide7.xml"/><Relationship Id="rId55" Type="http://schemas.openxmlformats.org/officeDocument/2006/relationships/slide" Target="slides/slide51.xml"/><Relationship Id="rId10" Type="http://schemas.openxmlformats.org/officeDocument/2006/relationships/slide" Target="slides/slide6.xml"/><Relationship Id="rId54" Type="http://schemas.openxmlformats.org/officeDocument/2006/relationships/slide" Target="slides/slide50.xml"/><Relationship Id="rId13" Type="http://schemas.openxmlformats.org/officeDocument/2006/relationships/slide" Target="slides/slide9.xml"/><Relationship Id="rId57" Type="http://schemas.openxmlformats.org/officeDocument/2006/relationships/slide" Target="slides/slide53.xml"/><Relationship Id="rId12" Type="http://schemas.openxmlformats.org/officeDocument/2006/relationships/slide" Target="slides/slide8.xml"/><Relationship Id="rId56" Type="http://schemas.openxmlformats.org/officeDocument/2006/relationships/slide" Target="slides/slide52.xml"/><Relationship Id="rId15" Type="http://schemas.openxmlformats.org/officeDocument/2006/relationships/slide" Target="slides/slide11.xml"/><Relationship Id="rId59" Type="http://schemas.openxmlformats.org/officeDocument/2006/relationships/slide" Target="slides/slide55.xml"/><Relationship Id="rId14" Type="http://schemas.openxmlformats.org/officeDocument/2006/relationships/slide" Target="slides/slide10.xml"/><Relationship Id="rId58" Type="http://schemas.openxmlformats.org/officeDocument/2006/relationships/slide" Target="slides/slide5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" name="Google Shape;18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2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2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2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2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2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2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2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2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2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2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3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3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3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3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3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3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3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3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3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3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4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4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4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4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4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4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4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4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4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4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5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5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5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5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5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5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5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5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5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5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6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6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" name="Google Shape;43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6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6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6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6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showMasterSp="0" type="titleOnly">
  <p:cSld name="TITLE_ONLY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3" name="Google Shape;13;p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accen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6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1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7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0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9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3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2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8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7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5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4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9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0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1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2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3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4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7.jp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5.jp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8.jp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6.jp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9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jp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0.jp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1.jp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3.jp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7.jp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6.jp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4.jp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2.jp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8.jp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52.jp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5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jp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9.jp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60.jp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50.jp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51.jp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56.jp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55.jp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53.jp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54.jp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57.jp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61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jp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59.jp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63.jp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62.jp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58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>
        <p14:prism dir="l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>
        <p14:prism dir="l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>
        <p14:prism dir="l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>
        <p14:prism dir="l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>
        <p14:prism dir="l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>
        <p14:prism dir="l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>
        <p14:prism dir="l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>
        <p14:prism dir="l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>
        <p14:prism dir="l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>
        <p14:prism dir="l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oogle Shape;25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>
        <p14:prism dir="l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>
        <p14:prism dir="l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>
        <p14:prism dir="l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>
        <p14:prism dir="l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>
        <p14:prism dir="l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>
        <p14:prism dir="l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>
        <p14:prism dir="l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>
        <p14:prism dir="l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>
        <p14:prism dir="l"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>
        <p14:prism dir="l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>
        <p14:prism dir="l"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>
        <p14:prism dir="l"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>
        <p14:prism dir="l"/>
      </p:transition>
    </mc:Choice>
    <mc:Fallback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>
        <p14:prism dir="l"/>
      </p:transition>
    </mc:Choice>
    <mc:Fallback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>
        <p14:prism dir="l"/>
      </p:transition>
    </mc:Choice>
    <mc:Fallback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>
        <p14:prism dir="l"/>
      </p:transition>
    </mc:Choice>
    <mc:Fallback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>
        <p14:prism dir="l"/>
      </p:transition>
    </mc:Choice>
    <mc:Fallback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>
        <p14:prism dir="l"/>
      </p:transition>
    </mc:Choice>
    <mc:Fallback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>
        <p14:prism dir="l"/>
      </p:transition>
    </mc:Choice>
    <mc:Fallback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>
        <p14:prism dir="l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>
        <p14:prism dir="l"/>
      </p:transition>
    </mc:Choice>
    <mc:Fallback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Google Shape;215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>
        <p14:prism dir="l"/>
      </p:transition>
    </mc:Choice>
    <mc:Fallback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>
        <p14:prism dir="l"/>
      </p:transition>
    </mc:Choice>
    <mc:Fallback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Google Shape;225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>
        <p14:prism dir="l"/>
      </p:transition>
    </mc:Choice>
    <mc:Fallback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Google Shape;230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>
        <p14:prism dir="l"/>
      </p:transition>
    </mc:Choice>
    <mc:Fallback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>
        <p14:prism dir="l"/>
      </p:transition>
    </mc:Choice>
    <mc:Fallback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40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>
        <p14:prism dir="l"/>
      </p:transition>
    </mc:Choice>
    <mc:Fallback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>
        <p14:prism dir="l"/>
      </p:transition>
    </mc:Choice>
    <mc:Fallback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Google Shape;250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>
        <p14:prism dir="l"/>
      </p:transition>
    </mc:Choice>
    <mc:Fallback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>
        <p14:prism dir="l"/>
      </p:transition>
    </mc:Choice>
    <mc:Fallback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>
        <p14:prism dir="l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oogle Shape;40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>
        <p14:prism dir="l"/>
      </p:transition>
    </mc:Choice>
    <mc:Fallback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Google Shape;265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>
        <p14:prism dir="l"/>
      </p:transition>
    </mc:Choice>
    <mc:Fallback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>
        <p14:prism dir="l"/>
      </p:transition>
    </mc:Choice>
    <mc:Fallback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>
        <p14:prism dir="l"/>
      </p:transition>
    </mc:Choice>
    <mc:Fallback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Google Shape;280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>
        <p14:prism dir="l"/>
      </p:transition>
    </mc:Choice>
    <mc:Fallback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" name="Google Shape;285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>
        <p14:prism dir="l"/>
      </p:transition>
    </mc:Choice>
    <mc:Fallback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>
        <p14:prism dir="l"/>
      </p:transition>
    </mc:Choice>
    <mc:Fallback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Google Shape;295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>
        <p14:prism dir="l"/>
      </p:transition>
    </mc:Choice>
    <mc:Fallback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Google Shape;300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>
        <p14:prism dir="l"/>
      </p:transition>
    </mc:Choice>
    <mc:Fallback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>
        <p14:prism dir="l"/>
      </p:transition>
    </mc:Choice>
    <mc:Fallback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Google Shape;310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>
        <p14:prism dir="l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>
        <p14:prism dir="l"/>
      </p:transition>
    </mc:Choice>
    <mc:Fallback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" name="Google Shape;315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>
        <p14:prism dir="l"/>
      </p:transition>
    </mc:Choice>
    <mc:Fallback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" name="Google Shape;320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>
        <p14:prism dir="l"/>
      </p:transition>
    </mc:Choice>
    <mc:Fallback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5" name="Google Shape;325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>
        <p14:prism dir="l"/>
      </p:transition>
    </mc:Choice>
    <mc:Fallback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" name="Google Shape;330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oogle Shape;50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>
        <p14:prism dir="l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>
        <p14:prism dir="l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>
        <p14:prism dir="l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